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0" r:id="rId13"/>
    <p:sldId id="271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1CF3-4A6C-8968-11BA-C898CC33A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34A1B-E5E6-94B1-7AF0-BEFFFF26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08DCC-30C8-5582-020C-75CE9CE1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5415-06DE-2A7C-03FE-95A1AE2A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036F-97EF-BEFD-D9EC-3A7BBD55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46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507C-2470-17FB-D78A-9D8AC80D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9D69D-F0E1-5606-B1CE-804692FBB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5ECE4-8CEC-9A3D-448C-4D86D5A6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C851-6104-4961-FF6E-728E9BC7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2A41-D207-88D6-C800-BC2E77C8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39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924E1-905C-5F0A-4E30-5A1A3FA4F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1CCF7-E9C2-6B30-0B9C-B7306C4F8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FD310-FE70-A72E-93A0-E9A948B8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E193-AF70-6DA5-6D23-565B66B7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2E853-E0DE-6965-39AD-A693D9FA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5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F6CD-B128-8F23-12FC-2E772968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E14C-5924-872E-135F-D47DB725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E171E-C20E-2580-EFA3-A82D747B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FD8CD-AD51-7887-B012-A399E8AF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6E299-C8BD-275B-855A-D127BC7D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37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31FD-116A-3060-EA05-8CDECF87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6AB81-CC47-E17E-CC91-1D1D89E8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60997-7B98-BE60-3562-8529775B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BAFA-E8E1-4E25-F3B3-C0CE8A4C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9A8A-CE7A-BAE9-9FCC-B360A02B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88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345D-C4F2-6AEE-51DB-8394ED9D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8E6A-EA1F-C959-1BF6-484DE75F8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3CAD1-6841-9292-D5E9-A16B14DDA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2FC9B-C16C-4FAB-E9C7-7768FE45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180F7-E777-224F-536C-9FC60A3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F588F-B0B6-A958-2964-6EB57061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36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6C3-ADC9-860C-6609-3ECE8001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D0629-D6F7-60F2-1073-A711B896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00CA0-5E09-F321-7525-EDA9518BA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75FAD-AEBC-C50D-C4A5-58F33035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E38E4-137E-CEE3-8E81-2A068ECC0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726DA-2F54-0DBD-9C5F-C085A604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486A3-5FFF-D87D-0D95-2362A326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120F7-B742-3D6D-2B7D-356B273B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9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9120-AE78-925F-8CD6-B11CAD3C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9557-7E63-5124-C979-CBE6DB84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0390F-2DCA-4C46-0746-55D28BF5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DE00-0CB1-7F13-62EF-788838F8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97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E3C26-C81D-FAD9-328B-61275899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C5FEE-1A74-A79B-5B60-84AAC55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59E5C-318B-259A-FDF8-F1AC88E8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6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F156-0C78-7BCE-1CEA-F128D0B1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89E2C-5FD9-5DFE-CF78-4CF5740C6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F8C59-CEC1-70C3-75EC-41D6F5C3E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E2769-CE75-4104-CE6F-FE6254E2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3100F-E87C-D940-8837-40CC51D4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B8FF2-0B1F-9C8C-0C16-DCD0A890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8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50D-ED0B-F326-2E5A-588D72BF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62304-20BA-CECC-B927-1F72CBEF7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98A46-11E7-14A0-268C-C6270B768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C9B83-2E45-540F-DB80-4417CB0A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04C89-5993-00CB-0ACE-F8DA7555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B4E2-B448-896A-601B-B827334E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6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23AF1-C0EE-97B8-BC6F-09AC4C39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75C6-2D9B-DE69-D59C-46BF2AC7A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41F6-A5E2-5FFA-C176-6926354D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D2FA7-61F5-403F-8276-D98A01C23AE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7C49-6A85-2A19-462E-3ED489B12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FF64-CE16-4D50-6AE9-8D87D6D21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38701E-76C8-4E3A-A338-5DAC3C5F1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24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ports stadium with people watching fireworks">
            <a:extLst>
              <a:ext uri="{FF2B5EF4-FFF2-40B4-BE49-F238E27FC236}">
                <a16:creationId xmlns:a16="http://schemas.microsoft.com/office/drawing/2014/main" id="{F1A3F09D-9176-623B-EC15-B8F24933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5" b="106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CAADB-0411-44F1-4B43-BF7BF564E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996" y="1192702"/>
            <a:ext cx="10515600" cy="2900518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IPL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>
                <a:solidFill>
                  <a:srgbClr val="FFFFFF"/>
                </a:solidFill>
              </a:rPr>
              <a:t>INSIGHT</a:t>
            </a:r>
            <a:endParaRPr lang="en-IN" sz="66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52ACA-8E02-AF78-4044-316C155E831D}"/>
              </a:ext>
            </a:extLst>
          </p:cNvPr>
          <p:cNvSpPr txBox="1"/>
          <p:nvPr/>
        </p:nvSpPr>
        <p:spPr>
          <a:xfrm>
            <a:off x="5470668" y="409322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2021-2023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5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bar graph&#10;&#10;Description automatically generated">
            <a:extLst>
              <a:ext uri="{FF2B5EF4-FFF2-40B4-BE49-F238E27FC236}">
                <a16:creationId xmlns:a16="http://schemas.microsoft.com/office/drawing/2014/main" id="{66CB8470-70FA-E355-D679-D6007A76B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3"/>
          <a:stretch/>
        </p:blipFill>
        <p:spPr>
          <a:xfrm>
            <a:off x="1278019" y="1477108"/>
            <a:ext cx="9935962" cy="46120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12AF5-55AB-9516-223D-46AC3E616538}"/>
              </a:ext>
            </a:extLst>
          </p:cNvPr>
          <p:cNvSpPr txBox="1"/>
          <p:nvPr/>
        </p:nvSpPr>
        <p:spPr>
          <a:xfrm>
            <a:off x="618977" y="287748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Teams with the number of wins achieved by chasing targets over the past 3 years. 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C98120-C001-E072-7BA4-9C195F2A68A7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12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C2FFA9E7-E656-2AB1-3C70-3C1E8A6835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85207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C2FFA9E7-E656-2AB1-3C70-3C1E8A683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55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A88D0-3EDF-AB33-5DC7-20125C387F12}"/>
              </a:ext>
            </a:extLst>
          </p:cNvPr>
          <p:cNvSpPr txBox="1"/>
          <p:nvPr/>
        </p:nvSpPr>
        <p:spPr>
          <a:xfrm>
            <a:off x="1524000" y="4519481"/>
            <a:ext cx="9144000" cy="7573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Prediction for 2024</a:t>
            </a:r>
            <a:br>
              <a:rPr lang="en-US" sz="23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3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Top 4 qualifying teams </a:t>
            </a:r>
          </a:p>
        </p:txBody>
      </p:sp>
      <p:pic>
        <p:nvPicPr>
          <p:cNvPr id="7" name="Picture 6" descr="A purple and yellow logo&#10;&#10;Description automatically generated">
            <a:extLst>
              <a:ext uri="{FF2B5EF4-FFF2-40B4-BE49-F238E27FC236}">
                <a16:creationId xmlns:a16="http://schemas.microsoft.com/office/drawing/2014/main" id="{A6F6700A-1377-4CD9-6979-B5A4C77B8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10714"/>
          <a:stretch/>
        </p:blipFill>
        <p:spPr>
          <a:xfrm>
            <a:off x="877417" y="877413"/>
            <a:ext cx="2584705" cy="3140110"/>
          </a:xfrm>
          <a:prstGeom prst="rect">
            <a:avLst/>
          </a:prstGeom>
        </p:spPr>
      </p:pic>
      <p:pic>
        <p:nvPicPr>
          <p:cNvPr id="11" name="Picture 10" descr="A blue circle with gold text and lions&#10;&#10;Description automatically generated">
            <a:extLst>
              <a:ext uri="{FF2B5EF4-FFF2-40B4-BE49-F238E27FC236}">
                <a16:creationId xmlns:a16="http://schemas.microsoft.com/office/drawing/2014/main" id="{62AC7EF2-8737-0BBF-CB23-ED6298AF7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r="9264"/>
          <a:stretch/>
        </p:blipFill>
        <p:spPr>
          <a:xfrm>
            <a:off x="3451875" y="877413"/>
            <a:ext cx="2584705" cy="3140110"/>
          </a:xfrm>
          <a:prstGeom prst="rect">
            <a:avLst/>
          </a:prstGeom>
        </p:spPr>
      </p:pic>
      <p:pic>
        <p:nvPicPr>
          <p:cNvPr id="15" name="Picture 14" descr="A logo of a lion&#10;&#10;Description automatically generated">
            <a:extLst>
              <a:ext uri="{FF2B5EF4-FFF2-40B4-BE49-F238E27FC236}">
                <a16:creationId xmlns:a16="http://schemas.microsoft.com/office/drawing/2014/main" id="{D26E91F2-16B2-C6F6-AAF0-A7E560802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r="10482" b="-1"/>
          <a:stretch/>
        </p:blipFill>
        <p:spPr>
          <a:xfrm>
            <a:off x="8671748" y="877413"/>
            <a:ext cx="2642834" cy="314011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474856F-FDF6-1A25-CF43-424497121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300" y="3939079"/>
            <a:ext cx="10438282" cy="123363"/>
            <a:chOff x="-5025" y="6737718"/>
            <a:chExt cx="12207200" cy="1233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B99C62-A923-4E52-ABCD-F22DE6C8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237381-8886-BA7E-CEBD-B42E9D6FA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6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logo with a bird and sun&#10;&#10;Description automatically generated">
            <a:extLst>
              <a:ext uri="{FF2B5EF4-FFF2-40B4-BE49-F238E27FC236}">
                <a16:creationId xmlns:a16="http://schemas.microsoft.com/office/drawing/2014/main" id="{4A554ACD-4107-735E-3C57-DCB69EFE2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34" y="838492"/>
            <a:ext cx="2927525" cy="34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3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A88D0-3EDF-AB33-5DC7-20125C387F12}"/>
              </a:ext>
            </a:extLst>
          </p:cNvPr>
          <p:cNvSpPr txBox="1"/>
          <p:nvPr/>
        </p:nvSpPr>
        <p:spPr>
          <a:xfrm>
            <a:off x="1524000" y="4519481"/>
            <a:ext cx="9144000" cy="757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blue circle with gold text and lions&#10;&#10;Description automatically generated">
            <a:extLst>
              <a:ext uri="{FF2B5EF4-FFF2-40B4-BE49-F238E27FC236}">
                <a16:creationId xmlns:a16="http://schemas.microsoft.com/office/drawing/2014/main" id="{62AC7EF2-8737-0BBF-CB23-ED6298AF7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r="9264"/>
          <a:stretch/>
        </p:blipFill>
        <p:spPr>
          <a:xfrm>
            <a:off x="1918496" y="877413"/>
            <a:ext cx="2584705" cy="3140110"/>
          </a:xfrm>
          <a:prstGeom prst="rect">
            <a:avLst/>
          </a:prstGeom>
        </p:spPr>
      </p:pic>
      <p:pic>
        <p:nvPicPr>
          <p:cNvPr id="15" name="Picture 14" descr="A logo of a lion&#10;&#10;Description automatically generated">
            <a:extLst>
              <a:ext uri="{FF2B5EF4-FFF2-40B4-BE49-F238E27FC236}">
                <a16:creationId xmlns:a16="http://schemas.microsoft.com/office/drawing/2014/main" id="{D26E91F2-16B2-C6F6-AAF0-A7E560802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r="10482" b="-1"/>
          <a:stretch/>
        </p:blipFill>
        <p:spPr>
          <a:xfrm>
            <a:off x="7138369" y="877413"/>
            <a:ext cx="2642834" cy="314011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474856F-FDF6-1A25-CF43-424497121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300" y="3939079"/>
            <a:ext cx="10438282" cy="123363"/>
            <a:chOff x="-5025" y="6737718"/>
            <a:chExt cx="12207200" cy="1233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B99C62-A923-4E52-ABCD-F22DE6C8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237381-8886-BA7E-CEBD-B42E9D6FA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6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AF3083-8707-21A2-A0E8-F3E2FF90EFE7}"/>
              </a:ext>
            </a:extLst>
          </p:cNvPr>
          <p:cNvSpPr txBox="1"/>
          <p:nvPr/>
        </p:nvSpPr>
        <p:spPr>
          <a:xfrm>
            <a:off x="3049172" y="4803272"/>
            <a:ext cx="6098344" cy="75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Prediction for 2024</a:t>
            </a:r>
            <a:br>
              <a:rPr lang="en-US" sz="24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Winner and Runner-Up Team</a:t>
            </a:r>
            <a:endParaRPr lang="en-US" sz="2400" b="1" kern="12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263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rms crossed&#10;&#10;Description automatically generated">
            <a:extLst>
              <a:ext uri="{FF2B5EF4-FFF2-40B4-BE49-F238E27FC236}">
                <a16:creationId xmlns:a16="http://schemas.microsoft.com/office/drawing/2014/main" id="{EEE3C3D2-6A50-0256-4E4F-9C018ADA2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r="14801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3" name="Picture 2" descr="A person with tattoos on his arms&#10;&#10;Description automatically generated">
            <a:extLst>
              <a:ext uri="{FF2B5EF4-FFF2-40B4-BE49-F238E27FC236}">
                <a16:creationId xmlns:a16="http://schemas.microsoft.com/office/drawing/2014/main" id="{7922BA98-91CB-1E3A-4D6F-84AC51658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r="14542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0B75C-0B8F-DAB5-F1EA-1F072FE14801}"/>
              </a:ext>
            </a:extLst>
          </p:cNvPr>
          <p:cNvSpPr txBox="1"/>
          <p:nvPr/>
        </p:nvSpPr>
        <p:spPr>
          <a:xfrm>
            <a:off x="448056" y="2258171"/>
            <a:ext cx="3488614" cy="391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Prediction for 2024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Orange and purple cap                           player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72274-1A07-648F-012F-403F71CAE691}"/>
              </a:ext>
            </a:extLst>
          </p:cNvPr>
          <p:cNvSpPr txBox="1"/>
          <p:nvPr/>
        </p:nvSpPr>
        <p:spPr>
          <a:xfrm>
            <a:off x="4827923" y="70338"/>
            <a:ext cx="155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VIRAT KHOLI 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C80C9-8B61-9062-DE0C-FC2564EE754E}"/>
              </a:ext>
            </a:extLst>
          </p:cNvPr>
          <p:cNvSpPr txBox="1"/>
          <p:nvPr/>
        </p:nvSpPr>
        <p:spPr>
          <a:xfrm>
            <a:off x="8305962" y="70338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YUZVENDRA CHAHAL</a:t>
            </a:r>
            <a:endParaRPr lang="en-IN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83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821D46C-CA16-46F3-68B3-6472444445FB}"/>
              </a:ext>
            </a:extLst>
          </p:cNvPr>
          <p:cNvSpPr/>
          <p:nvPr/>
        </p:nvSpPr>
        <p:spPr>
          <a:xfrm>
            <a:off x="1948982" y="811981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28967D-DA51-51F0-4061-A24254590701}"/>
              </a:ext>
            </a:extLst>
          </p:cNvPr>
          <p:cNvSpPr/>
          <p:nvPr/>
        </p:nvSpPr>
        <p:spPr>
          <a:xfrm>
            <a:off x="7603690" y="3794430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7A4002-A340-D89B-D981-4F073E6DC79D}"/>
              </a:ext>
            </a:extLst>
          </p:cNvPr>
          <p:cNvSpPr/>
          <p:nvPr/>
        </p:nvSpPr>
        <p:spPr>
          <a:xfrm>
            <a:off x="4662004" y="3785917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C5C1FB-4FEF-AAF3-FDE9-13516B7D5B10}"/>
              </a:ext>
            </a:extLst>
          </p:cNvPr>
          <p:cNvSpPr/>
          <p:nvPr/>
        </p:nvSpPr>
        <p:spPr>
          <a:xfrm>
            <a:off x="1944037" y="3794430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61654D-4C74-2710-D220-E897E057E9A8}"/>
              </a:ext>
            </a:extLst>
          </p:cNvPr>
          <p:cNvSpPr/>
          <p:nvPr/>
        </p:nvSpPr>
        <p:spPr>
          <a:xfrm>
            <a:off x="2000270" y="5334799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CA98C3-0739-A4D2-FBFB-62E23AF21559}"/>
              </a:ext>
            </a:extLst>
          </p:cNvPr>
          <p:cNvSpPr/>
          <p:nvPr/>
        </p:nvSpPr>
        <p:spPr>
          <a:xfrm>
            <a:off x="4692586" y="5317631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0D3AB-0071-1310-D735-26ACC7EFCCB1}"/>
              </a:ext>
            </a:extLst>
          </p:cNvPr>
          <p:cNvSpPr/>
          <p:nvPr/>
        </p:nvSpPr>
        <p:spPr>
          <a:xfrm>
            <a:off x="7604526" y="5300024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DD9ACB-6890-CAFA-8B8D-1984251049B6}"/>
              </a:ext>
            </a:extLst>
          </p:cNvPr>
          <p:cNvSpPr/>
          <p:nvPr/>
        </p:nvSpPr>
        <p:spPr>
          <a:xfrm>
            <a:off x="1959532" y="2289145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4A17D2-6FCA-65F9-B548-A5319C96E971}"/>
              </a:ext>
            </a:extLst>
          </p:cNvPr>
          <p:cNvSpPr/>
          <p:nvPr/>
        </p:nvSpPr>
        <p:spPr>
          <a:xfrm>
            <a:off x="4688491" y="2283859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6008A-902A-1F5B-19C7-7E9343B09EBE}"/>
              </a:ext>
            </a:extLst>
          </p:cNvPr>
          <p:cNvSpPr/>
          <p:nvPr/>
        </p:nvSpPr>
        <p:spPr>
          <a:xfrm>
            <a:off x="7567668" y="2280625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CE78E5-7DF6-1EC2-6B19-966DF65A6362}"/>
              </a:ext>
            </a:extLst>
          </p:cNvPr>
          <p:cNvSpPr/>
          <p:nvPr/>
        </p:nvSpPr>
        <p:spPr>
          <a:xfrm>
            <a:off x="10430823" y="3864727"/>
            <a:ext cx="1451594" cy="15403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40867E-9E4B-E629-626D-304C3A72174C}"/>
              </a:ext>
            </a:extLst>
          </p:cNvPr>
          <p:cNvSpPr/>
          <p:nvPr/>
        </p:nvSpPr>
        <p:spPr>
          <a:xfrm>
            <a:off x="140677" y="965200"/>
            <a:ext cx="1451594" cy="5790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person with a beard wearing a blue shirt with his arms crossed&#10;&#10;Description automatically generated">
            <a:extLst>
              <a:ext uri="{FF2B5EF4-FFF2-40B4-BE49-F238E27FC236}">
                <a16:creationId xmlns:a16="http://schemas.microsoft.com/office/drawing/2014/main" id="{97F41AF7-1034-A800-ECC3-F958F296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63" y="3732249"/>
            <a:ext cx="1260000" cy="1260000"/>
          </a:xfrm>
          <a:prstGeom prst="rect">
            <a:avLst/>
          </a:prstGeom>
        </p:spPr>
      </p:pic>
      <p:pic>
        <p:nvPicPr>
          <p:cNvPr id="9" name="Picture 8" descr="A person in a purple jersey with his arms crossed&#10;&#10;Description automatically generated">
            <a:extLst>
              <a:ext uri="{FF2B5EF4-FFF2-40B4-BE49-F238E27FC236}">
                <a16:creationId xmlns:a16="http://schemas.microsoft.com/office/drawing/2014/main" id="{9DB54FB5-93BC-5E9D-22C5-188B94DA3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512" y="3816657"/>
            <a:ext cx="1260000" cy="1260000"/>
          </a:xfrm>
          <a:prstGeom prst="rect">
            <a:avLst/>
          </a:prstGeom>
        </p:spPr>
      </p:pic>
      <p:pic>
        <p:nvPicPr>
          <p:cNvPr id="11" name="Picture 1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E0BE2840-BFC5-33E9-CDB7-029D33F65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93" y="3760385"/>
            <a:ext cx="1260000" cy="1260000"/>
          </a:xfrm>
          <a:prstGeom prst="rect">
            <a:avLst/>
          </a:prstGeom>
        </p:spPr>
      </p:pic>
      <p:pic>
        <p:nvPicPr>
          <p:cNvPr id="15" name="Picture 1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7731E1FA-E73C-7880-90DE-63D97C83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29" y="779318"/>
            <a:ext cx="1260000" cy="1260000"/>
          </a:xfrm>
          <a:prstGeom prst="rect">
            <a:avLst/>
          </a:prstGeom>
        </p:spPr>
      </p:pic>
      <p:pic>
        <p:nvPicPr>
          <p:cNvPr id="17" name="Picture 16" descr="A person with black hair and beard wearing a yellow shirt with blue writing&#10;&#10;Description automatically generated">
            <a:extLst>
              <a:ext uri="{FF2B5EF4-FFF2-40B4-BE49-F238E27FC236}">
                <a16:creationId xmlns:a16="http://schemas.microsoft.com/office/drawing/2014/main" id="{3C02060C-EB29-0A24-AC28-954C948ED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59" y="5280000"/>
            <a:ext cx="1260000" cy="1260000"/>
          </a:xfrm>
          <a:prstGeom prst="rect">
            <a:avLst/>
          </a:prstGeom>
        </p:spPr>
      </p:pic>
      <p:pic>
        <p:nvPicPr>
          <p:cNvPr id="19" name="Picture 1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214C404A-FF4D-8144-029E-1EEE21E45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49" y="5294068"/>
            <a:ext cx="1260000" cy="1260000"/>
          </a:xfrm>
          <a:prstGeom prst="rect">
            <a:avLst/>
          </a:prstGeom>
        </p:spPr>
      </p:pic>
      <p:pic>
        <p:nvPicPr>
          <p:cNvPr id="21" name="Picture 20" descr="A person with tattoos on his arms&#10;&#10;Description automatically generated">
            <a:extLst>
              <a:ext uri="{FF2B5EF4-FFF2-40B4-BE49-F238E27FC236}">
                <a16:creationId xmlns:a16="http://schemas.microsoft.com/office/drawing/2014/main" id="{954EDEDB-E0FA-3968-CDA3-2A28488C5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52" y="2295390"/>
            <a:ext cx="1260000" cy="1260000"/>
          </a:xfrm>
          <a:prstGeom prst="rect">
            <a:avLst/>
          </a:prstGeom>
        </p:spPr>
      </p:pic>
      <p:pic>
        <p:nvPicPr>
          <p:cNvPr id="23" name="Picture 22" descr="A person in a pink and blue jersey with his arms crossed&#10;&#10;Description automatically generated">
            <a:extLst>
              <a:ext uri="{FF2B5EF4-FFF2-40B4-BE49-F238E27FC236}">
                <a16:creationId xmlns:a16="http://schemas.microsoft.com/office/drawing/2014/main" id="{68901383-3C18-6349-3119-223BD7DFD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14" y="2239806"/>
            <a:ext cx="1260000" cy="1260000"/>
          </a:xfrm>
          <a:prstGeom prst="rect">
            <a:avLst/>
          </a:prstGeom>
        </p:spPr>
      </p:pic>
      <p:pic>
        <p:nvPicPr>
          <p:cNvPr id="25" name="Picture 2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0B2BDE31-C057-D994-AA89-D0F73AB3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98" y="2253874"/>
            <a:ext cx="1260000" cy="1260000"/>
          </a:xfrm>
          <a:prstGeom prst="rect">
            <a:avLst/>
          </a:prstGeom>
        </p:spPr>
      </p:pic>
      <p:pic>
        <p:nvPicPr>
          <p:cNvPr id="29" name="Picture 28" descr="A person with arms crossed&#10;&#10;Description automatically generated">
            <a:extLst>
              <a:ext uri="{FF2B5EF4-FFF2-40B4-BE49-F238E27FC236}">
                <a16:creationId xmlns:a16="http://schemas.microsoft.com/office/drawing/2014/main" id="{5F193BDD-B5CB-7ACD-FA26-0CFE4388E0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9" y="3760385"/>
            <a:ext cx="1260000" cy="12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8A207-FC21-2D9A-8FE1-E1919552D6D2}"/>
              </a:ext>
            </a:extLst>
          </p:cNvPr>
          <p:cNvSpPr txBox="1"/>
          <p:nvPr/>
        </p:nvSpPr>
        <p:spPr>
          <a:xfrm>
            <a:off x="235769" y="1409318"/>
            <a:ext cx="1247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WC Keeper</a:t>
            </a:r>
            <a:endParaRPr lang="en-IN" sz="16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392B2E-6C0D-64B4-81BA-9C0476890A47}"/>
              </a:ext>
            </a:extLst>
          </p:cNvPr>
          <p:cNvSpPr txBox="1"/>
          <p:nvPr/>
        </p:nvSpPr>
        <p:spPr>
          <a:xfrm>
            <a:off x="436070" y="4319979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Bowler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F1FADD-5CEC-55DC-94F5-C4201B7B2B32}"/>
              </a:ext>
            </a:extLst>
          </p:cNvPr>
          <p:cNvSpPr txBox="1"/>
          <p:nvPr/>
        </p:nvSpPr>
        <p:spPr>
          <a:xfrm>
            <a:off x="192009" y="5776494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All Rounder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5F74BC-CF9F-017F-3133-D8781CF78FB4}"/>
              </a:ext>
            </a:extLst>
          </p:cNvPr>
          <p:cNvSpPr txBox="1"/>
          <p:nvPr/>
        </p:nvSpPr>
        <p:spPr>
          <a:xfrm>
            <a:off x="474157" y="2913457"/>
            <a:ext cx="778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Batter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F1CCA8-EF06-3BBB-B778-D42E8D54CA3F}"/>
              </a:ext>
            </a:extLst>
          </p:cNvPr>
          <p:cNvSpPr txBox="1"/>
          <p:nvPr/>
        </p:nvSpPr>
        <p:spPr>
          <a:xfrm>
            <a:off x="114300" y="102445"/>
            <a:ext cx="1198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Pick your team selecting the Best 11 players based on their positions, 3 years performance data and additional research. Pick your top 3 all-rounders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A363D-ABCF-8C6E-F2B3-71C102ED82FD}"/>
              </a:ext>
            </a:extLst>
          </p:cNvPr>
          <p:cNvSpPr txBox="1"/>
          <p:nvPr/>
        </p:nvSpPr>
        <p:spPr>
          <a:xfrm>
            <a:off x="2229546" y="1877396"/>
            <a:ext cx="975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Quinton De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Kock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A97961-2068-511F-9E76-918742B830B8}"/>
              </a:ext>
            </a:extLst>
          </p:cNvPr>
          <p:cNvSpPr txBox="1"/>
          <p:nvPr/>
        </p:nvSpPr>
        <p:spPr>
          <a:xfrm>
            <a:off x="2263713" y="3500329"/>
            <a:ext cx="8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Virat </a:t>
            </a:r>
            <a:r>
              <a:rPr lang="en-US" sz="1200" dirty="0" err="1">
                <a:solidFill>
                  <a:schemeClr val="bg1"/>
                </a:solidFill>
              </a:rPr>
              <a:t>Kholi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6AD033-0BE2-9C99-576A-0EEAB7F65091}"/>
              </a:ext>
            </a:extLst>
          </p:cNvPr>
          <p:cNvSpPr txBox="1"/>
          <p:nvPr/>
        </p:nvSpPr>
        <p:spPr>
          <a:xfrm>
            <a:off x="4897551" y="3429989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Shubham gill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949B19-CD41-77F7-8511-86A6D2D5AE94}"/>
              </a:ext>
            </a:extLst>
          </p:cNvPr>
          <p:cNvSpPr txBox="1"/>
          <p:nvPr/>
        </p:nvSpPr>
        <p:spPr>
          <a:xfrm>
            <a:off x="7897484" y="3458125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Jos </a:t>
            </a:r>
            <a:r>
              <a:rPr lang="en-US" sz="1200" dirty="0" err="1">
                <a:solidFill>
                  <a:schemeClr val="bg1"/>
                </a:solidFill>
              </a:rPr>
              <a:t>Butller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B43569-12B6-6E03-2644-5B9948FCAA9D}"/>
              </a:ext>
            </a:extLst>
          </p:cNvPr>
          <p:cNvSpPr txBox="1"/>
          <p:nvPr/>
        </p:nvSpPr>
        <p:spPr>
          <a:xfrm>
            <a:off x="1978079" y="4874687"/>
            <a:ext cx="1371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Yuzvendra</a:t>
            </a:r>
            <a:r>
              <a:rPr lang="en-US" sz="1200" dirty="0">
                <a:solidFill>
                  <a:schemeClr val="bg1"/>
                </a:solidFill>
              </a:rPr>
              <a:t> Chahal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48EB5F-193E-25C3-0D3C-B57E82E81F86}"/>
              </a:ext>
            </a:extLst>
          </p:cNvPr>
          <p:cNvSpPr txBox="1"/>
          <p:nvPr/>
        </p:nvSpPr>
        <p:spPr>
          <a:xfrm>
            <a:off x="2139320" y="6483432"/>
            <a:ext cx="119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Gallen Maxwell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4B7E91-CD2C-D232-BE9B-624A63B0DEBF}"/>
              </a:ext>
            </a:extLst>
          </p:cNvPr>
          <p:cNvSpPr txBox="1"/>
          <p:nvPr/>
        </p:nvSpPr>
        <p:spPr>
          <a:xfrm>
            <a:off x="4817105" y="6466344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Ravindra Jadeja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5FD6EF-AAB8-E3C2-6436-F789A8A4229C}"/>
              </a:ext>
            </a:extLst>
          </p:cNvPr>
          <p:cNvSpPr txBox="1"/>
          <p:nvPr/>
        </p:nvSpPr>
        <p:spPr>
          <a:xfrm>
            <a:off x="7774772" y="6410072"/>
            <a:ext cx="114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Hardik Pandya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FBE451-A9B7-3096-5312-DCA6AB4CF9B2}"/>
              </a:ext>
            </a:extLst>
          </p:cNvPr>
          <p:cNvSpPr txBox="1"/>
          <p:nvPr/>
        </p:nvSpPr>
        <p:spPr>
          <a:xfrm>
            <a:off x="10607560" y="5001299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Mitchell Starc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7671C3-CE2C-B0C9-C032-A2DC12A96BB6}"/>
              </a:ext>
            </a:extLst>
          </p:cNvPr>
          <p:cNvSpPr txBox="1"/>
          <p:nvPr/>
        </p:nvSpPr>
        <p:spPr>
          <a:xfrm>
            <a:off x="4797573" y="4930962"/>
            <a:ext cx="117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Jasprit </a:t>
            </a:r>
            <a:r>
              <a:rPr lang="en-US" sz="1200" dirty="0" err="1">
                <a:solidFill>
                  <a:schemeClr val="bg1"/>
                </a:solidFill>
              </a:rPr>
              <a:t>Bumrah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0CEE87-3909-0645-F16E-52607B0E51B8}"/>
              </a:ext>
            </a:extLst>
          </p:cNvPr>
          <p:cNvSpPr txBox="1"/>
          <p:nvPr/>
        </p:nvSpPr>
        <p:spPr>
          <a:xfrm>
            <a:off x="7622019" y="4804347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Mohammad </a:t>
            </a:r>
            <a:r>
              <a:rPr lang="en-US" sz="1200" dirty="0" err="1">
                <a:solidFill>
                  <a:schemeClr val="bg1"/>
                </a:solidFill>
              </a:rPr>
              <a:t>Shami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00E806-7852-71C1-9CB5-B063C12C52C3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erson with arms crossed&#10;&#10;Description automatically generated">
            <a:extLst>
              <a:ext uri="{FF2B5EF4-FFF2-40B4-BE49-F238E27FC236}">
                <a16:creationId xmlns:a16="http://schemas.microsoft.com/office/drawing/2014/main" id="{7FB4D3DA-19EC-1D32-ED22-C02425A1CF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24" y="5299399"/>
            <a:ext cx="1196690" cy="11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orts match&#10;&#10;Description automatically generated">
            <a:extLst>
              <a:ext uri="{FF2B5EF4-FFF2-40B4-BE49-F238E27FC236}">
                <a16:creationId xmlns:a16="http://schemas.microsoft.com/office/drawing/2014/main" id="{68659434-4B5F-61E9-C04D-86EE07D9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2" r="21685"/>
          <a:stretch/>
        </p:blipFill>
        <p:spPr>
          <a:xfrm>
            <a:off x="4072318" y="1814738"/>
            <a:ext cx="4115077" cy="4061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DA19AB-EC2A-021F-7FFC-7B79B08DD316}"/>
              </a:ext>
            </a:extLst>
          </p:cNvPr>
          <p:cNvSpPr txBox="1"/>
          <p:nvPr/>
        </p:nvSpPr>
        <p:spPr>
          <a:xfrm>
            <a:off x="520504" y="231477"/>
            <a:ext cx="1151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Teams based on past 3 years win count &amp; winning %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6D6196-2E2A-ABC2-4180-19300E68C9FB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7BC59-E8C3-3DFF-0BE6-CFFBA785BD5C}"/>
              </a:ext>
            </a:extLst>
          </p:cNvPr>
          <p:cNvSpPr txBox="1"/>
          <p:nvPr/>
        </p:nvSpPr>
        <p:spPr>
          <a:xfrm>
            <a:off x="520504" y="996147"/>
            <a:ext cx="64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RCB and Super Kings has the highest winning percentage -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12%.</a:t>
            </a:r>
            <a:endParaRPr lang="en-IN" sz="1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4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A7B0C84-B8B2-A6B8-EAC2-D1543ACA4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19491"/>
          <a:stretch/>
        </p:blipFill>
        <p:spPr>
          <a:xfrm>
            <a:off x="3405399" y="1589647"/>
            <a:ext cx="3811327" cy="4510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5FD832-D9B5-F1F3-DB8A-94685B8933A2}"/>
              </a:ext>
            </a:extLst>
          </p:cNvPr>
          <p:cNvSpPr txBox="1"/>
          <p:nvPr/>
        </p:nvSpPr>
        <p:spPr>
          <a:xfrm>
            <a:off x="478298" y="231477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10 batsmen based on past 3 years strike rate (min 60 balls faced in each season) 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2F3DC5-D280-90AC-81DD-377C28F3D770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4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9F5BF-1896-5F12-4A87-88DD9A78689E}"/>
              </a:ext>
            </a:extLst>
          </p:cNvPr>
          <p:cNvSpPr txBox="1"/>
          <p:nvPr/>
        </p:nvSpPr>
        <p:spPr>
          <a:xfrm>
            <a:off x="492365" y="245544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10 bowlers based on past 3 years economy rate. (min 60 balls bowled in each season)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B24E99-B766-BFC5-248B-309B23A173D3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C6DEE14-CEB1-D0A3-7650-CD2DE4EC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47" y="1216397"/>
            <a:ext cx="5078436" cy="52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76EDF9F6-6EA7-E107-DD7B-B9686B6A2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/>
          <a:stretch/>
        </p:blipFill>
        <p:spPr>
          <a:xfrm>
            <a:off x="1161361" y="1659988"/>
            <a:ext cx="9869277" cy="4590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6AF179-7238-F343-5776-3FCE7D10AE1F}"/>
              </a:ext>
            </a:extLst>
          </p:cNvPr>
          <p:cNvSpPr txBox="1"/>
          <p:nvPr/>
        </p:nvSpPr>
        <p:spPr>
          <a:xfrm>
            <a:off x="478300" y="231476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10 bowlers based on past 3 years bowling average. (min 60 balls bowled in each season)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54C20C-5BCF-8D56-4C2D-352D04D4CF52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2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03EF5779-2E7D-B4F4-E847-752FD5ECF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/>
          <a:stretch/>
        </p:blipFill>
        <p:spPr>
          <a:xfrm>
            <a:off x="1268939" y="1716258"/>
            <a:ext cx="9602540" cy="4611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50C7A4-C539-5026-BEDE-06A7ACF78622}"/>
              </a:ext>
            </a:extLst>
          </p:cNvPr>
          <p:cNvSpPr txBox="1"/>
          <p:nvPr/>
        </p:nvSpPr>
        <p:spPr>
          <a:xfrm>
            <a:off x="604909" y="273681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10 batsmen based on past 3 years batting average. (min 60 balls faced in each season)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98E758-63A1-ABD0-F182-0E7D1541946D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7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white horizontal lines&#10;&#10;Description automatically generated">
            <a:extLst>
              <a:ext uri="{FF2B5EF4-FFF2-40B4-BE49-F238E27FC236}">
                <a16:creationId xmlns:a16="http://schemas.microsoft.com/office/drawing/2014/main" id="{6B7EA33E-F8CD-4C0C-976F-D0896A290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/>
          <a:stretch/>
        </p:blipFill>
        <p:spPr>
          <a:xfrm>
            <a:off x="1097465" y="1589653"/>
            <a:ext cx="9945488" cy="4667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1BC51-1FAC-2B8E-EAB6-AFB4AED7662A}"/>
              </a:ext>
            </a:extLst>
          </p:cNvPr>
          <p:cNvSpPr txBox="1"/>
          <p:nvPr/>
        </p:nvSpPr>
        <p:spPr>
          <a:xfrm>
            <a:off x="661181" y="287746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10 batsmen based on past 3 years total runs scored.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F02DA-B845-0231-343C-5E10347845FA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5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CFEC38-EB84-087C-138A-86EC1BEC7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/>
          <a:stretch/>
        </p:blipFill>
        <p:spPr>
          <a:xfrm>
            <a:off x="1573256" y="1941341"/>
            <a:ext cx="9945488" cy="4395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8E9060-FB33-87F5-8654-AC402BB5F7C6}"/>
              </a:ext>
            </a:extLst>
          </p:cNvPr>
          <p:cNvSpPr txBox="1"/>
          <p:nvPr/>
        </p:nvSpPr>
        <p:spPr>
          <a:xfrm>
            <a:off x="647113" y="287749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5 bowlers based on past 3 years dot ball %.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396260-9440-D8F7-4F78-35C2D6B97ADB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8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percentages&#10;&#10;Description automatically generated with medium confidence">
            <a:extLst>
              <a:ext uri="{FF2B5EF4-FFF2-40B4-BE49-F238E27FC236}">
                <a16:creationId xmlns:a16="http://schemas.microsoft.com/office/drawing/2014/main" id="{77CB184B-4C7F-40DF-05DC-B92469B8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/>
        </p:blipFill>
        <p:spPr>
          <a:xfrm>
            <a:off x="1460880" y="1856936"/>
            <a:ext cx="9945488" cy="442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DD70E-4E20-9D45-802D-E1518CD91435}"/>
              </a:ext>
            </a:extLst>
          </p:cNvPr>
          <p:cNvSpPr txBox="1"/>
          <p:nvPr/>
        </p:nvSpPr>
        <p:spPr>
          <a:xfrm>
            <a:off x="647113" y="273680"/>
            <a:ext cx="115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Top 5 batsmen based on past 3 years boundary % (fours and sixes)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D819A0-FADB-38D2-AC4C-03B894EB6B5E}"/>
              </a:ext>
            </a:extLst>
          </p:cNvPr>
          <p:cNvCxnSpPr/>
          <p:nvPr/>
        </p:nvCxnSpPr>
        <p:spPr>
          <a:xfrm>
            <a:off x="140677" y="787791"/>
            <a:ext cx="1185906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9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74B9281C-D2ED-4E77-88FC-A7C85ECA33CD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a32/bNhD+Vwa99CUYSEkUxby1absW2LqsLrINRWDwx9FRK0seRaXxAv/vIyk7TezESpw0c1q/WeLx+N2R993xrPNIFc2k5NN3fAzRfvSirj+Pufn8E06ivai6+jJBCrDIQCGmEoI4z5mXqie2qKsm2j+PLDcjsEdF0/LSa3QvPx7vRbwsD/nIP2leNrAXTcA0dcXL4l/ohN2QNS3M9iI4m5S14V7lwHILXu2pE3fPDgr+GRO3JJe2OIUBSNu9fg+T2tj5s1IYZ1pnKk9oimSSCcLcnKYbDTj75f2qAdlBXVleVA6Bf4dSBCwhKmUCOEokITrx73VR2rmImL46mxhnuHPHdOL991yd8kqCioJ1BprOmPPoN+BNa4KJr64MDOrWSHgPOgxVtrBTp0dw24x5NRx305po5vx1aGrnzW68bivFzXQ4kTaMndRfDgw4J6poH832Hh2QdrOa4Ulhh2I6nAtvBbCmOIOtBObGbVGNhvx0tBV4GmuKzzA0PhC3AQ9Bfte2AgpGaPjm7YetwGLaqll/lI/dm8adrHJOuF8J7kMHddyWtnjv5nDj4dbik2NHT2huYm0UmBfTwGkvC7Og3XhvCfw3t8qZ4URSnEGiEym15rFwjA0I95Lwh3ryztnVyXiRo0VScWa8NvU4CM/TYNOKf1ow02jZwsFiwP3+Y/FjnSbtVSwM1i5veWt8hDft2OVUv0K3AeHYzCeJy5NWvPR1hkutAyjddoQVD+qyHVc9zu8eArBV6vHrBAhuZIG/gFJFfqXfH/QQXOAQt9n1Pb990T5GMy/cmR9fctgdvOx0/XkCHl9wWaUKO8f3dsl3zYN7NRjCRQk3K7g4ebNZOO7LxHErOGtdsRbg/09lW1fEPAC3NtKldTAHJ9zYLeHWJTf7k9kV1U7m06VK+cAZOarN9PaxsPnhcxj+Cut88x08DjxCFMkSKYAwBSAxJpzCLo98L3nkaim9yyE/Ug5Ze4vqpWvr3fvqbFOm/sbu7WpgHKfABFEYUcFlljBIQw283jA4s6JeMixU1IyIXFOaZMJxYkziDCe92ooxH8GqLselQmKVCpGpjOJcs5zuWPV7YdVddf5DM+uuo/fUO2j915lty9ePj2fMz4bOT8NG1mY7dm3X97wWi3KsOR0+wA39niXfIzU+MSNIxqBFQqVKU8a1N29b/n2aB3Fjp+V1QdO7B7LrPPPW1l3ddHRp1P87uFJqkhhSFNOYcJU41/AkxnKb/BHGD0s+9X4x9WO5ReQi0RpilRHFMGNKIdRbzTcnfHJNNc9IynJFM6VUnjs3Q65lr66Juxi846fFiNvarOpELMcyo5wS0HnMVZxlsCk+rZOYJihDWaIpyzBBGd/05kIToIgQLWKFKXWuE3H/neoGXZnQAkssWAxJltIUI7GxLibBeUtxzUAJlmeA83RTXalw+5klMUqFYppJFzG6N2TmTcBCunXuV/KqYjz0nxv4pZbixQIfb9RcLQsJV09ZNAYzCkdKccuDJZNuoQK68VqFYQiGnke/Fs74TvcRL1uv9tlLN0PVX6pni2L/5nyA79cC6HfKje3ZgPYOV6E7rNn1SCkFoClHGaOYCRxTiPnmFHt3jG4DV6n1b+Bmk6PC57gG4cjMhVazipSa0VhpglXuUopGtD+rPFyI3PtWeL+IGUHVhcJK0HxtztyuTfOErv0XYfTxei54zk1dvS4qeeLZ4Pi444Mw9QEZxn+jVC44ZUWjv0hKOwgbu+grrdXva4NL3PWw/HH3P3dCbGGiMckZVygG5AJLUBX3xtauOfhEmoPL9+Zda/AHag32NU2e2B189SyHI7z0Uegvpm4ngbZyQhlOIc+J4jQlcU54qBqK5k2hFFQXH7hqJeOcI6QTlbvLC4eckWsEw2rXJei6tc2ESzjkFVyTJtwe80p1fYE1ySF8iHuRHWaz/wC4Jk8vCSwAAA==&quot;"/>
    <we:property name="creatorSessionId" value="&quot;3221b247-1cb4-497c-9762-503044c8557c&quot;"/>
    <we:property name="creatorTenantId" value="&quot;c6e549b3-5f45-4032-aae9-d4244dc5b2c4&quot;"/>
    <we:property name="creatorUserId" value="&quot;100320033853862F&quot;"/>
    <we:property name="datasetId" value="&quot;d7aaba08-89de-434b-a38c-a45e53afd93c&quot;"/>
    <we:property name="embedUrl" value="&quot;/reportEmbed?reportId=61e49ac9-fe23-423e-a87e-47d030d8ae10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1a31PbOBD+V2780hfmxrIty+KNUnrt9Eo5YLi76TAZ/VgFt46dk2VKjsn/fpKcUJqEGELKhTZvsSWtvl3tfrva+DqQeT0s2OiQDSDYDV5W1ecB059/QXGwE5STlx8+vHu/d/yud7j3/sC+roYmr8o62L0ODNN9MGd53bDCibAvP57vBKwojljfPSlW1LATDEHXVcmK/F9oJ9shoxsY7wRwNSwqzZzIE8MMOLGXdrp9tnujXxG2WzJh8ks4AWHa18cwrLSZPEuJUKpUKrOYJKGIU46pXVO3ox5n93y3q0e2X5WG5aVF4N6FSQg0xjKhHFgYC4xV7N6rvDCTKXx0cDXUVnFrjtHQGWxPXrJSgAy8dhrqVpnr4D2wutFexYNvBk6qRgs4BuWHSpObkZXDmakHrOwN2mV1MLb2OtKVtWY7XjWlZHrUGwrjxy6qL/sarBFlsBuOd54ckLKr6t5Fbnp81JtM3ghgdX4FGwnMjpu87PfYZX8j8NRG55+hp10gbgIeHLpT2wgoKAx7b96ebgQW3ZT1clc+t29q61nFhHC/EtxpC3XQFCY/tmuYdnAr/smyoyM0u7DSEvTLkee0V7me0m60MwP+u2tl1bBTEpRCrGIhlGIRt4wNIeok4dNqeGj1aue4KWfTpGLVeK2rgZ88yXt1w/9pQI+CWQ1PpgP29x/TH8skKSdiqrCyectp4yK8bgY2s7od2gPwbjNZxG8vmrPS1xU2tZ5AYY/D77hfFc2g7DB+++CBzVOP28dDsCNT/DkUMnA7fVirE9zg4Pc59R13fMEuCsducqt+dMtgD7CylfXnBTh83mSlzM0E39sZ29Vrt6pXhPEC7hZw43njsXf3WeK4F5ylplgK8P+nso0rYtbArbWwaR30/gXTZkO4dcbMzjPbotrO+XSrUt63SvYrPbp/LKzufBbDX36f736C555HsMRpLDhgKgEEQpgR2OaRHyWPfFtKb3PIz5RDlt6iOunaOPMeXK3K1N/ZvG0NjKIEKMcShYQzkcYUEl8DL1cMrgyvZhTzFTXFPFOExCm3nBjhKEVxp7R8wPowL8tyKRdIJpynMiUoUzQjW1b9UVh1W53/1My67eg99w5a93Vm0/L10+MZsKuetVOvFpXejFPb9j0XYpGWNUe9NdzQH1nyPVHjE1EciggUj4mQSUKZcuptyr9PkyCuzahYFDSdZyDazjNrTNXWTWe3Rt2/g3OlJo4gCSMSYSZjaxoWR0hskj38+FHBRs4uunoqs/CMx0pBJFMsKaJUyjDsrObrCzZcUM1TnNBMklRKmWXWzJAp0SlraC8Gh+wy7zNT6XmZIc2QSAkjGFQWMRmlKayKT6k4InGYhmmsCE0RDlO26s2FxEBCjBWPJCLEmo5H3XeqO2SlXHEkEKcRxGlCEhTylWVRAdZakikKktMsBZQlq8pKuD3PNI7ChEuqqLARozpDZtIEzIXd53Elr8wHPfd9gdtqJl4MsMFKzdUiF/CtlwUD0H3vUpIZ5jUZthvl0I5X0g+DV/Q6+D23yreyz1jROLEvXtkVsvpSvpgW+3fnA/S4FkC3Ue5sz3q0D7gKPWDPtkdKCABJWJhSgihHEYGIrU6xD8doD3CeWv8GpldxFTbBdeJdZjJpPqsIoSiJpMJIZjalqJB0Z5X1hcijb4WPi5g+lG0ozAXN1+bM/do0z+jafxNGHxdzwR7TVfk6L8WFY4Pz85YP/NI1Moz7RqmYcsqcRHeRFObEH+y0r7RUvqsNbnHXevnj4X/u+NhCWCGcUSbDCEIbWJzIqDO2ts3BZ9IcnL03b1uDP1FrsKtp8szu4PO+7F145qPQ33TVDD1tZZhQlECWYclIgqMMM1815PWbXEoobz5wVVJEGQtDFcvMXl4YZBQvmOh3W5Sgq8bUQybgiJWwIE3YM2albPsCS5KD/xA3mKqUT1z7vtlkPP4PE+ks6SosAAA=&quot;"/>
    <we:property name="isFiltersActionButtonVisible" value="true"/>
    <we:property name="isVisualContainerHeaderHidden" value="false"/>
    <we:property name="pageDisplayName" value="&quot;Batters Performance&quot;"/>
    <we:property name="pageName" value="&quot;ReportSectiondd116ff6d83740c36b59&quot;"/>
    <we:property name="reportEmbeddedTime" value="&quot;2024-04-29T06:07:58.050Z&quot;"/>
    <we:property name="reportName" value="&quot;IPL Magazine&quot;"/>
    <we:property name="reportState" value="&quot;CONNECTED&quot;"/>
    <we:property name="reportUrl" value="&quot;/groups/me/reports/61e49ac9-fe23-423e-a87e-47d030d8ae10/ReportSectiondd116ff6d83740c36b59?bookmarkGuid=2776cf9c-7155-41ee-b8c0-dccab56c7b2c&amp;bookmarkUsage=1&amp;ctid=c6e549b3-5f45-4032-aae9-d4244dc5b2c4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243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Segoe UI</vt:lpstr>
      <vt:lpstr>Office Theme</vt:lpstr>
      <vt:lpstr>IPL 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 MAGAZINE</dc:title>
  <dc:creator>SHUBHAM GOYAL</dc:creator>
  <cp:lastModifiedBy>SHUBHAM GOYAL</cp:lastModifiedBy>
  <cp:revision>13</cp:revision>
  <dcterms:created xsi:type="dcterms:W3CDTF">2024-04-26T09:47:15Z</dcterms:created>
  <dcterms:modified xsi:type="dcterms:W3CDTF">2024-04-29T06:12:27Z</dcterms:modified>
</cp:coreProperties>
</file>